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70" d="100"/>
          <a:sy n="70" d="100"/>
        </p:scale>
        <p:origin x="1376" y="32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5/25/2023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</a:t>
            </a:r>
            <a:endParaRPr lang="de-DE" altLang="ko-KR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 smtClean="0">
                <a:effectLst/>
                <a:sym typeface="+mn-ea"/>
              </a:rPr>
              <a:t> 22 - 26 </a:t>
            </a:r>
            <a:r>
              <a:rPr lang="en-US" altLang="zh-CN" sz="1200" b="1" dirty="0" smtClean="0">
                <a:effectLst/>
                <a:sym typeface="+mn-ea"/>
              </a:rPr>
              <a:t>May</a:t>
            </a:r>
            <a:r>
              <a:rPr lang="fr-FR" altLang="zh-CN" sz="1200" b="1" dirty="0" smtClean="0">
                <a:effectLst/>
                <a:sym typeface="+mn-ea"/>
              </a:rPr>
              <a:t>, </a:t>
            </a:r>
            <a:r>
              <a:rPr lang="fr-FR" altLang="zh-CN" sz="1200" b="1" dirty="0">
                <a:effectLst/>
                <a:sym typeface="+mn-ea"/>
              </a:rPr>
              <a:t>2023, Electronic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S2-2307444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S2-230xxxx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>
                <a:sym typeface="+mn-ea"/>
              </a:rPr>
              <a:t>3GPP TSG SA WG2</a:t>
            </a:r>
            <a:r>
              <a:rPr lang="de-DE" altLang="ko-KR" sz="1200" b="1" dirty="0">
                <a:sym typeface="+mn-ea"/>
              </a:rPr>
              <a:t> Meeting #15</a:t>
            </a:r>
            <a:r>
              <a:rPr lang="en-US" sz="1200" b="1" dirty="0">
                <a:sym typeface="+mn-ea"/>
              </a:rPr>
              <a:t>4</a:t>
            </a:r>
            <a:endParaRPr lang="de-DE" altLang="ko-KR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</a:rPr>
              <a:t>WG2#15</a:t>
            </a:r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7</a:t>
            </a:r>
            <a:r>
              <a:rPr lang="en-GB" altLang="de-DE" sz="1200" baseline="0" dirty="0" smtClean="0">
                <a:solidFill>
                  <a:schemeClr val="bg1"/>
                </a:solidFill>
                <a:latin typeface="+mn-lt"/>
              </a:rPr>
              <a:t> 22</a:t>
            </a:r>
            <a:r>
              <a:rPr sz="12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sz="1200" baseline="0" dirty="0">
                <a:solidFill>
                  <a:schemeClr val="bg1"/>
                </a:solidFill>
                <a:latin typeface="+mn-lt"/>
              </a:rPr>
              <a:t>- </a:t>
            </a:r>
            <a:r>
              <a:rPr sz="1200" baseline="0" dirty="0" smtClean="0">
                <a:solidFill>
                  <a:schemeClr val="bg1"/>
                </a:solidFill>
                <a:latin typeface="+mn-lt"/>
              </a:rPr>
              <a:t>2</a:t>
            </a:r>
            <a:r>
              <a:rPr lang="en-US" sz="1200" baseline="0" dirty="0" smtClean="0">
                <a:solidFill>
                  <a:schemeClr val="bg1"/>
                </a:solidFill>
                <a:latin typeface="+mn-lt"/>
              </a:rPr>
              <a:t>6</a:t>
            </a:r>
            <a:r>
              <a:rPr sz="12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baseline="0" dirty="0" smtClean="0">
                <a:solidFill>
                  <a:schemeClr val="bg1"/>
                </a:solidFill>
                <a:latin typeface="+mn-lt"/>
              </a:rPr>
              <a:t>May</a:t>
            </a:r>
            <a:r>
              <a:rPr sz="1200" baseline="0" dirty="0" smtClean="0">
                <a:solidFill>
                  <a:schemeClr val="bg1"/>
                </a:solidFill>
                <a:latin typeface="+mn-lt"/>
              </a:rPr>
              <a:t>, </a:t>
            </a:r>
            <a:r>
              <a:rPr sz="1200" baseline="0" dirty="0">
                <a:solidFill>
                  <a:schemeClr val="bg1"/>
                </a:solidFill>
                <a:latin typeface="+mn-lt"/>
              </a:rPr>
              <a:t>2023, </a:t>
            </a:r>
            <a:r>
              <a:rPr lang="en-US" sz="1200" baseline="0" dirty="0" smtClean="0">
                <a:solidFill>
                  <a:schemeClr val="bg1"/>
                </a:solidFill>
                <a:latin typeface="+mn-lt"/>
              </a:rPr>
              <a:t>Berlin</a:t>
            </a:r>
            <a:endParaRPr sz="1200" baseline="0" dirty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WG2#15</a:t>
            </a:r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7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 22</a:t>
            </a:r>
            <a:r>
              <a:rPr sz="12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sz="1200" dirty="0">
                <a:solidFill>
                  <a:schemeClr val="bg1"/>
                </a:solidFill>
                <a:latin typeface="+mn-lt"/>
                <a:sym typeface="+mn-ea"/>
              </a:rPr>
              <a:t>- </a:t>
            </a:r>
            <a:r>
              <a:rPr sz="1200" dirty="0" smtClean="0">
                <a:solidFill>
                  <a:schemeClr val="bg1"/>
                </a:solidFill>
                <a:latin typeface="+mn-lt"/>
                <a:sym typeface="+mn-ea"/>
              </a:rPr>
              <a:t>2</a:t>
            </a:r>
            <a:r>
              <a:rPr lang="en-US" sz="1200" dirty="0" smtClean="0">
                <a:solidFill>
                  <a:schemeClr val="bg1"/>
                </a:solidFill>
                <a:latin typeface="+mn-lt"/>
                <a:sym typeface="+mn-ea"/>
              </a:rPr>
              <a:t>6</a:t>
            </a:r>
            <a:r>
              <a:rPr sz="12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+mn-lt"/>
                <a:sym typeface="+mn-ea"/>
              </a:rPr>
              <a:t>May</a:t>
            </a:r>
            <a:r>
              <a:rPr sz="1200" dirty="0" smtClean="0">
                <a:solidFill>
                  <a:schemeClr val="bg1"/>
                </a:solidFill>
                <a:latin typeface="+mn-lt"/>
                <a:sym typeface="+mn-ea"/>
              </a:rPr>
              <a:t>, </a:t>
            </a:r>
            <a:r>
              <a:rPr sz="1200" dirty="0">
                <a:solidFill>
                  <a:schemeClr val="bg1"/>
                </a:solidFill>
                <a:latin typeface="+mn-lt"/>
                <a:sym typeface="+mn-ea"/>
              </a:rPr>
              <a:t>2023, </a:t>
            </a:r>
            <a:r>
              <a:rPr lang="en-US" sz="1200" dirty="0" smtClean="0">
                <a:solidFill>
                  <a:schemeClr val="bg1"/>
                </a:solidFill>
                <a:latin typeface="+mn-lt"/>
                <a:sym typeface="+mn-ea"/>
              </a:rPr>
              <a:t>Berlin</a:t>
            </a:r>
            <a:endParaRPr lang="en-US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218" y="2124760"/>
            <a:ext cx="8015625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TEI18_</a:t>
            </a:r>
            <a:r>
              <a:rPr lang="en-US" altLang="zh-CN" sz="3600" b="1" dirty="0"/>
              <a:t>DCAMP_Ph2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Yubing Liu (China Telecom)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843634053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TEI18_DCAMP_Ph2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Dynamically Changing AM Policies in the 5GC Phase 2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80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% -&gt; 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r>
              <a:rPr lang="en-US" altLang="de-DE" sz="2800" b="1" dirty="0"/>
              <a:t>TEI18_DCAMP_Ph2 status after </a:t>
            </a:r>
            <a:r>
              <a:rPr lang="en-US" altLang="de-DE" sz="2800" b="1" dirty="0" smtClean="0"/>
              <a:t>SA2#157 </a:t>
            </a:r>
            <a:endParaRPr lang="en-US" altLang="de-DE" sz="2800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At </a:t>
            </a:r>
            <a:r>
              <a:rPr lang="en-US" altLang="de-DE" sz="1200" kern="0" dirty="0" smtClean="0"/>
              <a:t>SA2#157, 2 </a:t>
            </a:r>
            <a:r>
              <a:rPr lang="en-US" altLang="de-DE" sz="1200" kern="0" dirty="0"/>
              <a:t>papers were submitted for normative work,</a:t>
            </a:r>
            <a:r>
              <a:rPr lang="zh-CN" altLang="en-US" sz="1200" kern="0" dirty="0"/>
              <a:t> </a:t>
            </a:r>
            <a:r>
              <a:rPr lang="en-US" altLang="zh-CN" sz="1200" kern="0" dirty="0" smtClean="0"/>
              <a:t>1</a:t>
            </a:r>
            <a:r>
              <a:rPr lang="en-US" altLang="de-DE" sz="1200" dirty="0" smtClean="0">
                <a:solidFill>
                  <a:schemeClr val="tx1"/>
                </a:solidFill>
              </a:rPr>
              <a:t> 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CR </a:t>
            </a:r>
            <a:r>
              <a:rPr lang="en-US" altLang="de-DE" sz="1200" dirty="0" smtClean="0">
                <a:sym typeface="+mn-ea"/>
              </a:rPr>
              <a:t>was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approved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cs typeface="+mn-cs"/>
                <a:sym typeface="+mn-ea"/>
              </a:rPr>
              <a:t>The </a:t>
            </a:r>
            <a:r>
              <a:rPr lang="en-US" altLang="zh-CN" sz="1200" dirty="0">
                <a:cs typeface="+mn-cs"/>
                <a:sym typeface="+mn-ea"/>
              </a:rPr>
              <a:t>normative </a:t>
            </a:r>
            <a:r>
              <a:rPr lang="en-US" altLang="zh-CN" sz="1200" dirty="0" smtClean="0">
                <a:cs typeface="+mn-cs"/>
                <a:sym typeface="+mn-ea"/>
              </a:rPr>
              <a:t>work has been completed </a:t>
            </a:r>
            <a:r>
              <a:rPr lang="en-US" altLang="zh-CN" sz="1200" dirty="0">
                <a:cs typeface="+mn-cs"/>
                <a:sym typeface="+mn-ea"/>
              </a:rPr>
              <a:t>in SA2#157</a:t>
            </a:r>
            <a:r>
              <a:rPr lang="en-US" sz="1200" dirty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27344"/>
            <a:ext cx="6056819" cy="215593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 smtClean="0">
                <a:sym typeface="+mn-ea"/>
              </a:rPr>
              <a:t>RAN impacts and dependencies</a:t>
            </a:r>
            <a:r>
              <a:rPr lang="en-US" sz="1600" dirty="0" smtClean="0">
                <a:sym typeface="+mn-ea"/>
              </a:rPr>
              <a:t>:</a:t>
            </a:r>
            <a:endParaRPr lang="de-DE" sz="1600" dirty="0" smtClean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 smtClean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 smtClean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>
                <a:sym typeface="+mn-ea"/>
              </a:rPr>
              <a:t>Contentious Issue</a:t>
            </a:r>
            <a:r>
              <a:rPr lang="de-DE" sz="1600" dirty="0" smtClean="0">
                <a:sym typeface="+mn-ea"/>
              </a:rPr>
              <a:t>:</a:t>
            </a:r>
            <a:endParaRPr lang="de-DE" sz="16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Issue.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 smtClean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 smtClean="0">
                <a:sym typeface="+mn-ea"/>
              </a:rPr>
              <a:t>None</a:t>
            </a:r>
            <a:r>
              <a:rPr lang="en-US" altLang="zh-CN" sz="1200" dirty="0" smtClean="0"/>
              <a:t>.</a:t>
            </a:r>
            <a:endParaRPr lang="en-US" altLang="zh-CN" sz="12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86</Words>
  <Application>Microsoft Office PowerPoint</Application>
  <PresentationFormat>全屏显示(4:3)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1_Office Theme</vt:lpstr>
      <vt:lpstr>WI Status Report for TEI18_DCAMP_Ph2</vt:lpstr>
      <vt:lpstr>TEI18_DCAMP_Ph2 status after SA2#157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China Telecom1</cp:lastModifiedBy>
  <cp:revision>1991</cp:revision>
  <dcterms:created xsi:type="dcterms:W3CDTF">2008-08-30T09:32:00Z</dcterms:created>
  <dcterms:modified xsi:type="dcterms:W3CDTF">2023-05-24T16:27:08Z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